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4" r:id="rId2"/>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6"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8C"/>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169" autoAdjust="0"/>
    <p:restoredTop sz="94660"/>
  </p:normalViewPr>
  <p:slideViewPr>
    <p:cSldViewPr snapToGrid="0">
      <p:cViewPr>
        <p:scale>
          <a:sx n="100" d="100"/>
          <a:sy n="100" d="100"/>
        </p:scale>
        <p:origin x="432" y="-804"/>
      </p:cViewPr>
      <p:guideLst>
        <p:guide orient="horz" pos="3096"/>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Cheung" userId="9145783d-e216-434e-89c5-8eb0994c4dd6" providerId="ADAL" clId="{FF610F8E-A3F7-4F72-B719-32FCA92ABCEE}"/>
    <pc:docChg chg="undo custSel addSld delSld modSld sldOrd">
      <pc:chgData name="Vanessa Cheung" userId="9145783d-e216-434e-89c5-8eb0994c4dd6" providerId="ADAL" clId="{FF610F8E-A3F7-4F72-B719-32FCA92ABCEE}" dt="2026-10-08T06:13:56.976" v="605" actId="20577"/>
      <pc:docMkLst>
        <pc:docMk/>
      </pc:docMkLst>
      <pc:sldChg chg="addSp delSp modSp add mod ord">
        <pc:chgData name="Vanessa Cheung" userId="9145783d-e216-434e-89c5-8eb0994c4dd6" providerId="ADAL" clId="{FF610F8E-A3F7-4F72-B719-32FCA92ABCEE}" dt="2026-10-08T06:13:56.976" v="605" actId="20577"/>
        <pc:sldMkLst>
          <pc:docMk/>
          <pc:sldMk cId="255026350" sldId="274"/>
        </pc:sldMkLst>
        <pc:spChg chg="mod">
          <ac:chgData name="Vanessa Cheung" userId="9145783d-e216-434e-89c5-8eb0994c4dd6" providerId="ADAL" clId="{FF610F8E-A3F7-4F72-B719-32FCA92ABCEE}" dt="2026-10-08T06:12:23.723" v="594" actId="113"/>
          <ac:spMkLst>
            <pc:docMk/>
            <pc:sldMk cId="255026350" sldId="274"/>
            <ac:spMk id="6" creationId="{A758F089-4391-F51A-2E9B-CB0B4299B23A}"/>
          </ac:spMkLst>
        </pc:spChg>
        <pc:spChg chg="mod">
          <ac:chgData name="Vanessa Cheung" userId="9145783d-e216-434e-89c5-8eb0994c4dd6" providerId="ADAL" clId="{FF610F8E-A3F7-4F72-B719-32FCA92ABCEE}" dt="2026-09-14T10:58:36.811" v="539" actId="1076"/>
          <ac:spMkLst>
            <pc:docMk/>
            <pc:sldMk cId="255026350" sldId="274"/>
            <ac:spMk id="7" creationId="{65F99D11-353B-5FA1-FF43-AEE873959121}"/>
          </ac:spMkLst>
        </pc:spChg>
        <pc:spChg chg="add mod">
          <ac:chgData name="Vanessa Cheung" userId="9145783d-e216-434e-89c5-8eb0994c4dd6" providerId="ADAL" clId="{FF610F8E-A3F7-4F72-B719-32FCA92ABCEE}" dt="2026-10-08T06:12:26.749" v="598" actId="113"/>
          <ac:spMkLst>
            <pc:docMk/>
            <pc:sldMk cId="255026350" sldId="274"/>
            <ac:spMk id="9" creationId="{2F215A0F-6221-76F0-D3E4-F4DA29633F66}"/>
          </ac:spMkLst>
        </pc:spChg>
        <pc:spChg chg="mod">
          <ac:chgData name="Vanessa Cheung" userId="9145783d-e216-434e-89c5-8eb0994c4dd6" providerId="ADAL" clId="{FF610F8E-A3F7-4F72-B719-32FCA92ABCEE}" dt="2026-10-08T06:13:56.976" v="605" actId="20577"/>
          <ac:spMkLst>
            <pc:docMk/>
            <pc:sldMk cId="255026350" sldId="274"/>
            <ac:spMk id="10" creationId="{9B981641-8CD5-CB47-7110-D465F1745CBA}"/>
          </ac:spMkLst>
        </pc:spChg>
        <pc:spChg chg="mod">
          <ac:chgData name="Vanessa Cheung" userId="9145783d-e216-434e-89c5-8eb0994c4dd6" providerId="ADAL" clId="{FF610F8E-A3F7-4F72-B719-32FCA92ABCEE}" dt="2026-09-14T10:55:11.704" v="505"/>
          <ac:spMkLst>
            <pc:docMk/>
            <pc:sldMk cId="255026350" sldId="274"/>
            <ac:spMk id="30" creationId="{761CF475-D25E-EA1C-B4F5-8CB2E18508DB}"/>
          </ac:spMkLst>
        </pc:spChg>
        <pc:spChg chg="mod">
          <ac:chgData name="Vanessa Cheung" userId="9145783d-e216-434e-89c5-8eb0994c4dd6" providerId="ADAL" clId="{FF610F8E-A3F7-4F72-B719-32FCA92ABCEE}" dt="2026-09-14T10:55:11.704" v="505"/>
          <ac:spMkLst>
            <pc:docMk/>
            <pc:sldMk cId="255026350" sldId="274"/>
            <ac:spMk id="32" creationId="{5784A6B0-8E2E-E42B-BFC9-1816DC65BA0E}"/>
          </ac:spMkLst>
        </pc:spChg>
        <pc:spChg chg="mod">
          <ac:chgData name="Vanessa Cheung" userId="9145783d-e216-434e-89c5-8eb0994c4dd6" providerId="ADAL" clId="{FF610F8E-A3F7-4F72-B719-32FCA92ABCEE}" dt="2026-09-14T10:55:11.704" v="505"/>
          <ac:spMkLst>
            <pc:docMk/>
            <pc:sldMk cId="255026350" sldId="274"/>
            <ac:spMk id="33" creationId="{38D62F9D-44A5-1F63-A16E-394C48C77326}"/>
          </ac:spMkLst>
        </pc:spChg>
        <pc:spChg chg="mod">
          <ac:chgData name="Vanessa Cheung" userId="9145783d-e216-434e-89c5-8eb0994c4dd6" providerId="ADAL" clId="{FF610F8E-A3F7-4F72-B719-32FCA92ABCEE}" dt="2026-09-14T10:55:11.704" v="505"/>
          <ac:spMkLst>
            <pc:docMk/>
            <pc:sldMk cId="255026350" sldId="274"/>
            <ac:spMk id="34" creationId="{9B310EC8-ADA0-7D42-BD2B-01379B3EB155}"/>
          </ac:spMkLst>
        </pc:spChg>
        <pc:spChg chg="mod">
          <ac:chgData name="Vanessa Cheung" userId="9145783d-e216-434e-89c5-8eb0994c4dd6" providerId="ADAL" clId="{FF610F8E-A3F7-4F72-B719-32FCA92ABCEE}" dt="2026-09-14T10:55:11.704" v="505"/>
          <ac:spMkLst>
            <pc:docMk/>
            <pc:sldMk cId="255026350" sldId="274"/>
            <ac:spMk id="35" creationId="{CE6140ED-57E8-2464-65D6-C59D6B49215D}"/>
          </ac:spMkLst>
        </pc:spChg>
        <pc:spChg chg="mod">
          <ac:chgData name="Vanessa Cheung" userId="9145783d-e216-434e-89c5-8eb0994c4dd6" providerId="ADAL" clId="{FF610F8E-A3F7-4F72-B719-32FCA92ABCEE}" dt="2026-09-14T10:55:11.704" v="505"/>
          <ac:spMkLst>
            <pc:docMk/>
            <pc:sldMk cId="255026350" sldId="274"/>
            <ac:spMk id="39" creationId="{285994FB-C23D-C5CF-979D-1E4459218074}"/>
          </ac:spMkLst>
        </pc:spChg>
        <pc:spChg chg="mod">
          <ac:chgData name="Vanessa Cheung" userId="9145783d-e216-434e-89c5-8eb0994c4dd6" providerId="ADAL" clId="{FF610F8E-A3F7-4F72-B719-32FCA92ABCEE}" dt="2026-09-14T10:55:11.704" v="505"/>
          <ac:spMkLst>
            <pc:docMk/>
            <pc:sldMk cId="255026350" sldId="274"/>
            <ac:spMk id="40" creationId="{EC1C7EA1-84BB-62C1-40A8-47132023258C}"/>
          </ac:spMkLst>
        </pc:spChg>
        <pc:spChg chg="mod">
          <ac:chgData name="Vanessa Cheung" userId="9145783d-e216-434e-89c5-8eb0994c4dd6" providerId="ADAL" clId="{FF610F8E-A3F7-4F72-B719-32FCA92ABCEE}" dt="2026-09-14T10:55:11.704" v="505"/>
          <ac:spMkLst>
            <pc:docMk/>
            <pc:sldMk cId="255026350" sldId="274"/>
            <ac:spMk id="41" creationId="{9F7C4B89-CC6E-9CD6-6271-951E23B8133F}"/>
          </ac:spMkLst>
        </pc:spChg>
        <pc:spChg chg="mod">
          <ac:chgData name="Vanessa Cheung" userId="9145783d-e216-434e-89c5-8eb0994c4dd6" providerId="ADAL" clId="{FF610F8E-A3F7-4F72-B719-32FCA92ABCEE}" dt="2026-09-14T10:55:11.704" v="505"/>
          <ac:spMkLst>
            <pc:docMk/>
            <pc:sldMk cId="255026350" sldId="274"/>
            <ac:spMk id="42" creationId="{0806F94C-E30D-2D9D-2974-9459B39175C7}"/>
          </ac:spMkLst>
        </pc:spChg>
        <pc:spChg chg="mod">
          <ac:chgData name="Vanessa Cheung" userId="9145783d-e216-434e-89c5-8eb0994c4dd6" providerId="ADAL" clId="{FF610F8E-A3F7-4F72-B719-32FCA92ABCEE}" dt="2026-09-14T10:55:11.704" v="505"/>
          <ac:spMkLst>
            <pc:docMk/>
            <pc:sldMk cId="255026350" sldId="274"/>
            <ac:spMk id="44" creationId="{2A4189EC-910D-52A3-D715-5F5100677566}"/>
          </ac:spMkLst>
        </pc:spChg>
        <pc:grpChg chg="mod">
          <ac:chgData name="Vanessa Cheung" userId="9145783d-e216-434e-89c5-8eb0994c4dd6" providerId="ADAL" clId="{FF610F8E-A3F7-4F72-B719-32FCA92ABCEE}" dt="2026-09-14T10:58:34.598" v="538" actId="1076"/>
          <ac:grpSpMkLst>
            <pc:docMk/>
            <pc:sldMk cId="255026350" sldId="274"/>
            <ac:grpSpMk id="29" creationId="{1F709C8A-2B50-CD33-62E6-9EC70F45C216}"/>
          </ac:grpSpMkLst>
        </pc:grpChg>
        <pc:picChg chg="add">
          <ac:chgData name="Vanessa Cheung" userId="9145783d-e216-434e-89c5-8eb0994c4dd6" providerId="ADAL" clId="{FF610F8E-A3F7-4F72-B719-32FCA92ABCEE}" dt="2026-09-14T10:52:51.628" v="473" actId="22"/>
          <ac:picMkLst>
            <pc:docMk/>
            <pc:sldMk cId="255026350" sldId="274"/>
            <ac:picMk id="5" creationId="{8D9BAD48-5DAB-8603-AD01-ED824BFB5560}"/>
          </ac:picMkLst>
        </pc:picChg>
      </pc:sldChg>
      <pc:sldChg chg="addSp delSp add del mod">
        <pc:chgData name="Vanessa Cheung" userId="9145783d-e216-434e-89c5-8eb0994c4dd6" providerId="ADAL" clId="{FF610F8E-A3F7-4F72-B719-32FCA92ABCEE}" dt="2026-10-08T06:13:45.923" v="604" actId="47"/>
        <pc:sldMkLst>
          <pc:docMk/>
          <pc:sldMk cId="3540919752" sldId="275"/>
        </pc:sldMkLst>
        <pc:picChg chg="add del">
          <ac:chgData name="Vanessa Cheung" userId="9145783d-e216-434e-89c5-8eb0994c4dd6" providerId="ADAL" clId="{FF610F8E-A3F7-4F72-B719-32FCA92ABCEE}" dt="2026-10-08T06:13:40.392" v="603" actId="478"/>
          <ac:picMkLst>
            <pc:docMk/>
            <pc:sldMk cId="3540919752" sldId="275"/>
            <ac:picMk id="36" creationId="{B6CCCEB0-CDCB-C830-7A11-83E93D2D62FF}"/>
          </ac:picMkLst>
        </pc:picChg>
        <pc:picChg chg="add del">
          <ac:chgData name="Vanessa Cheung" userId="9145783d-e216-434e-89c5-8eb0994c4dd6" providerId="ADAL" clId="{FF610F8E-A3F7-4F72-B719-32FCA92ABCEE}" dt="2026-10-08T06:13:40.059" v="602" actId="478"/>
          <ac:picMkLst>
            <pc:docMk/>
            <pc:sldMk cId="3540919752" sldId="275"/>
            <ac:picMk id="43" creationId="{D70BA88C-0575-094F-C279-5C82E755EB8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ltLang="zh-HK"/>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zh-HK"/>
              <a:t>Click to edit Master subtitle style</a:t>
            </a:r>
            <a:endParaRPr lang="en-US" dirty="0"/>
          </a:p>
        </p:txBody>
      </p:sp>
      <p:sp>
        <p:nvSpPr>
          <p:cNvPr id="4" name="Date Placeholder 3"/>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3893498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Content Placeholder 2"/>
          <p:cNvSpPr>
            <a:spLocks noGrp="1"/>
          </p:cNvSpPr>
          <p:nvPr>
            <p:ph idx="1"/>
          </p:nvPr>
        </p:nvSpPr>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230930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ltLang="zh-HK"/>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ltLang="zh-HK"/>
              <a:t>Click to edit Master text styles</a:t>
            </a:r>
          </a:p>
        </p:txBody>
      </p:sp>
      <p:sp>
        <p:nvSpPr>
          <p:cNvPr id="4" name="Date Placeholder 3"/>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2699807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5" name="Date Placeholder 4"/>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194133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ltLang="zh-HK"/>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HK"/>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HK"/>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7" name="Date Placeholder 6"/>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269568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Date Placeholder 2"/>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384451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194281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ltLang="zh-HK"/>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ltLang="zh-HK"/>
              <a:t>Click to edit Master text styles</a:t>
            </a:r>
          </a:p>
        </p:txBody>
      </p:sp>
      <p:sp>
        <p:nvSpPr>
          <p:cNvPr id="5" name="Date Placeholder 4"/>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2914031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ltLang="zh-HK"/>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HK"/>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ltLang="zh-HK"/>
              <a:t>Click to edit Master text styles</a:t>
            </a:r>
          </a:p>
        </p:txBody>
      </p:sp>
      <p:sp>
        <p:nvSpPr>
          <p:cNvPr id="5" name="Date Placeholder 4"/>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496085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74930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ltLang="zh-HK"/>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11F25D36-FD2D-4A48-93A0-740CED701095}" type="datetimeFigureOut">
              <a:rPr lang="zh-HK" altLang="en-US" smtClean="0"/>
              <a:t>8/10/2026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3613852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ltLang="zh-HK"/>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1F25D36-FD2D-4A48-93A0-740CED701095}" type="datetimeFigureOut">
              <a:rPr lang="zh-HK" altLang="en-US" smtClean="0"/>
              <a:t>8/10/2026</a:t>
            </a:fld>
            <a:endParaRPr lang="zh-HK"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17E2DD1-64F6-49B7-A8A4-71D895F3A4AB}" type="slidenum">
              <a:rPr lang="zh-HK" altLang="en-US" smtClean="0"/>
              <a:t>‹#›</a:t>
            </a:fld>
            <a:endParaRPr lang="zh-HK" altLang="en-US"/>
          </a:p>
        </p:txBody>
      </p:sp>
    </p:spTree>
    <p:extLst>
      <p:ext uri="{BB962C8B-B14F-4D97-AF65-F5344CB8AC3E}">
        <p14:creationId xmlns:p14="http://schemas.microsoft.com/office/powerpoint/2010/main" val="25450294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6A2D-4DCE-15F8-4825-6F16AC679D2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758F089-4391-F51A-2E9B-CB0B4299B23A}"/>
              </a:ext>
            </a:extLst>
          </p:cNvPr>
          <p:cNvSpPr txBox="1"/>
          <p:nvPr/>
        </p:nvSpPr>
        <p:spPr>
          <a:xfrm>
            <a:off x="232227" y="2895252"/>
            <a:ext cx="6371993" cy="1046440"/>
          </a:xfrm>
          <a:prstGeom prst="rect">
            <a:avLst/>
          </a:prstGeom>
          <a:noFill/>
        </p:spPr>
        <p:txBody>
          <a:bodyPr wrap="square">
            <a:spAutoFit/>
          </a:bodyPr>
          <a:lstStyle/>
          <a:p>
            <a:pPr algn="ctr"/>
            <a:r>
              <a:rPr lang="en-US" sz="3000" b="1" dirty="0">
                <a:latin typeface="Montserrat" pitchFamily="2" charset="0"/>
                <a:cs typeface="Arial" panose="020B0604020202020204" pitchFamily="34" charset="0"/>
              </a:rPr>
              <a:t>CHINA COAST REGATTA</a:t>
            </a:r>
          </a:p>
          <a:p>
            <a:pPr algn="ctr"/>
            <a:r>
              <a:rPr lang="en-US" sz="3000" b="1" dirty="0">
                <a:latin typeface="Montserrat" pitchFamily="2" charset="0"/>
                <a:cs typeface="Arial" panose="020B0604020202020204" pitchFamily="34" charset="0"/>
              </a:rPr>
              <a:t>17 TO 19 OCTOBER 2026</a:t>
            </a:r>
            <a:endParaRPr lang="en-US" sz="3600" b="1" dirty="0">
              <a:latin typeface="Montserrat" pitchFamily="2" charset="0"/>
              <a:cs typeface="Arial" panose="020B0604020202020204" pitchFamily="34" charset="0"/>
            </a:endParaRPr>
          </a:p>
        </p:txBody>
      </p:sp>
      <p:sp>
        <p:nvSpPr>
          <p:cNvPr id="7" name="Rectangle 3">
            <a:extLst>
              <a:ext uri="{FF2B5EF4-FFF2-40B4-BE49-F238E27FC236}">
                <a16:creationId xmlns:a16="http://schemas.microsoft.com/office/drawing/2014/main" id="{65F99D11-353B-5FA1-FF43-AEE873959121}"/>
              </a:ext>
            </a:extLst>
          </p:cNvPr>
          <p:cNvSpPr>
            <a:spLocks noChangeArrowheads="1"/>
          </p:cNvSpPr>
          <p:nvPr/>
        </p:nvSpPr>
        <p:spPr bwMode="auto">
          <a:xfrm>
            <a:off x="232228" y="4072143"/>
            <a:ext cx="6371993"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defTabSz="914400" eaLnBrk="0" fontAlgn="base" hangingPunct="0">
              <a:spcBef>
                <a:spcPct val="0"/>
              </a:spcBef>
              <a:spcAft>
                <a:spcPct val="0"/>
              </a:spcAft>
            </a:pPr>
            <a:r>
              <a:rPr lang="en-US" dirty="0">
                <a:latin typeface="Montserrat" pitchFamily="2" charset="0"/>
                <a:cs typeface="Arial" panose="020B0604020202020204" pitchFamily="34" charset="0"/>
              </a:rPr>
              <a:t>Please note that due to limited locker availability on major race days (sailing and rowing, including paddling), lockers and towels are reserved for members and registered overseas visitors only on the date mentioned above.</a:t>
            </a:r>
          </a:p>
          <a:p>
            <a:pPr lvl="0" algn="ctr" defTabSz="914400" eaLnBrk="0" fontAlgn="base" hangingPunct="0">
              <a:spcBef>
                <a:spcPct val="0"/>
              </a:spcBef>
              <a:spcAft>
                <a:spcPct val="0"/>
              </a:spcAft>
            </a:pPr>
            <a:endParaRPr kumimoji="0" lang="en-US" altLang="en-US" i="0" strike="noStrike" cap="none" normalizeH="0" baseline="0" dirty="0">
              <a:ln>
                <a:noFill/>
              </a:ln>
              <a:effectLst/>
              <a:latin typeface="Montserrat" pitchFamily="2" charset="0"/>
              <a:cs typeface="Arial" panose="020B0604020202020204" pitchFamily="34" charset="0"/>
            </a:endParaRPr>
          </a:p>
          <a:p>
            <a:pPr lvl="0" algn="ctr" defTabSz="914400" eaLnBrk="0" fontAlgn="base" hangingPunct="0">
              <a:spcBef>
                <a:spcPct val="0"/>
              </a:spcBef>
              <a:spcAft>
                <a:spcPct val="0"/>
              </a:spcAft>
            </a:pPr>
            <a:r>
              <a:rPr lang="en-US" dirty="0">
                <a:latin typeface="Montserrat" pitchFamily="2" charset="0"/>
                <a:cs typeface="Arial" panose="020B0604020202020204" pitchFamily="34" charset="0"/>
              </a:rPr>
              <a:t>Members and registered overseas visitors must present their membership or registration card to staff to gain access.</a:t>
            </a:r>
            <a:endParaRPr kumimoji="0" lang="en-US" altLang="en-US" i="0" strike="noStrike" cap="none" normalizeH="0" baseline="0" dirty="0">
              <a:ln>
                <a:noFill/>
              </a:ln>
              <a:effectLst/>
              <a:latin typeface="Montserrat" pitchFamily="2" charset="0"/>
              <a:cs typeface="Arial" panose="020B0604020202020204" pitchFamily="34" charset="0"/>
            </a:endParaRPr>
          </a:p>
        </p:txBody>
      </p:sp>
      <p:sp>
        <p:nvSpPr>
          <p:cNvPr id="10" name="TextBox 9">
            <a:extLst>
              <a:ext uri="{FF2B5EF4-FFF2-40B4-BE49-F238E27FC236}">
                <a16:creationId xmlns:a16="http://schemas.microsoft.com/office/drawing/2014/main" id="{9B981641-8CD5-CB47-7110-D465F1745CBA}"/>
              </a:ext>
            </a:extLst>
          </p:cNvPr>
          <p:cNvSpPr txBox="1"/>
          <p:nvPr/>
        </p:nvSpPr>
        <p:spPr>
          <a:xfrm>
            <a:off x="232229" y="8521421"/>
            <a:ext cx="6371993" cy="1200329"/>
          </a:xfrm>
          <a:prstGeom prst="rect">
            <a:avLst/>
          </a:prstGeom>
          <a:noFill/>
        </p:spPr>
        <p:txBody>
          <a:bodyPr wrap="square">
            <a:spAutoFit/>
          </a:bodyPr>
          <a:lstStyle/>
          <a:p>
            <a:pPr algn="ctr"/>
            <a:r>
              <a:rPr lang="en-US" altLang="zh-HK" dirty="0">
                <a:latin typeface="Montserrat" pitchFamily="2" charset="0"/>
                <a:ea typeface="Calibri" panose="020F0502020204030204" pitchFamily="34" charset="0"/>
                <a:cs typeface="Arial" panose="020B0604020202020204" pitchFamily="34" charset="0"/>
              </a:rPr>
              <a:t>For assistance, please contact Reception at 2832-2817, or House supervisor at 9632-1258</a:t>
            </a:r>
            <a:r>
              <a:rPr lang="en-HK" altLang="zh-HK" dirty="0">
                <a:latin typeface="Montserrat" pitchFamily="2" charset="0"/>
                <a:ea typeface="Calibri" panose="020F0502020204030204" pitchFamily="34" charset="0"/>
                <a:cs typeface="Arial" panose="020B0604020202020204" pitchFamily="34" charset="0"/>
              </a:rPr>
              <a:t>. </a:t>
            </a:r>
          </a:p>
          <a:p>
            <a:pPr algn="ctr"/>
            <a:endParaRPr kumimoji="0" lang="en-HK" altLang="en-US" i="0" u="none" strike="noStrike" cap="none" normalizeH="0" baseline="0" dirty="0">
              <a:ln>
                <a:noFill/>
              </a:ln>
              <a:effectLst/>
              <a:latin typeface="Montserrat" pitchFamily="2" charset="0"/>
              <a:ea typeface="Calibri" panose="020F0502020204030204" pitchFamily="34" charset="0"/>
              <a:cs typeface="Arial" panose="020B0604020202020204" pitchFamily="34" charset="0"/>
            </a:endParaRPr>
          </a:p>
          <a:p>
            <a:pPr algn="ctr"/>
            <a:r>
              <a:rPr kumimoji="0" lang="en-US" altLang="en-US" i="0" u="none" strike="noStrike" cap="none" normalizeH="0" baseline="0" dirty="0">
                <a:ln>
                  <a:noFill/>
                </a:ln>
                <a:effectLst/>
                <a:latin typeface="Montserrat" pitchFamily="2" charset="0"/>
                <a:cs typeface="Arial" panose="020B0604020202020204" pitchFamily="34" charset="0"/>
              </a:rPr>
              <a:t>Thank you for your cooperation.</a:t>
            </a:r>
          </a:p>
        </p:txBody>
      </p:sp>
      <p:pic>
        <p:nvPicPr>
          <p:cNvPr id="5" name="Picture 4">
            <a:extLst>
              <a:ext uri="{FF2B5EF4-FFF2-40B4-BE49-F238E27FC236}">
                <a16:creationId xmlns:a16="http://schemas.microsoft.com/office/drawing/2014/main" id="{8D9BAD48-5DAB-8603-AD01-ED824BFB5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9169"/>
            <a:ext cx="6858000" cy="1451956"/>
          </a:xfrm>
          <a:prstGeom prst="rect">
            <a:avLst/>
          </a:prstGeom>
        </p:spPr>
      </p:pic>
      <p:sp>
        <p:nvSpPr>
          <p:cNvPr id="9" name="TextBox 8">
            <a:extLst>
              <a:ext uri="{FF2B5EF4-FFF2-40B4-BE49-F238E27FC236}">
                <a16:creationId xmlns:a16="http://schemas.microsoft.com/office/drawing/2014/main" id="{2F215A0F-6221-76F0-D3E4-F4DA29633F66}"/>
              </a:ext>
            </a:extLst>
          </p:cNvPr>
          <p:cNvSpPr txBox="1"/>
          <p:nvPr/>
        </p:nvSpPr>
        <p:spPr>
          <a:xfrm>
            <a:off x="0" y="1366766"/>
            <a:ext cx="6858000" cy="1323439"/>
          </a:xfrm>
          <a:prstGeom prst="rect">
            <a:avLst/>
          </a:prstGeom>
          <a:noFill/>
        </p:spPr>
        <p:txBody>
          <a:bodyPr wrap="square" rtlCol="0">
            <a:spAutoFit/>
          </a:bodyPr>
          <a:lstStyle/>
          <a:p>
            <a:pPr algn="ctr"/>
            <a:r>
              <a:rPr lang="en-US" sz="4000" b="1" dirty="0">
                <a:solidFill>
                  <a:srgbClr val="00008C"/>
                </a:solidFill>
                <a:latin typeface="Aime" pitchFamily="2" charset="0"/>
              </a:rPr>
              <a:t>LOCKERS &amp; TOWELS ON MAJOR RACE DAY</a:t>
            </a:r>
          </a:p>
        </p:txBody>
      </p:sp>
      <p:grpSp>
        <p:nvGrpSpPr>
          <p:cNvPr id="29" name="Group 28">
            <a:extLst>
              <a:ext uri="{FF2B5EF4-FFF2-40B4-BE49-F238E27FC236}">
                <a16:creationId xmlns:a16="http://schemas.microsoft.com/office/drawing/2014/main" id="{1F709C8A-2B50-CD33-62E6-9EC70F45C216}"/>
              </a:ext>
            </a:extLst>
          </p:cNvPr>
          <p:cNvGrpSpPr/>
          <p:nvPr/>
        </p:nvGrpSpPr>
        <p:grpSpPr>
          <a:xfrm>
            <a:off x="963974" y="6660648"/>
            <a:ext cx="5141144" cy="1711644"/>
            <a:chOff x="1424875" y="6742139"/>
            <a:chExt cx="3901869" cy="1286485"/>
          </a:xfrm>
        </p:grpSpPr>
        <p:sp>
          <p:nvSpPr>
            <p:cNvPr id="30" name="Rectangle: Rounded Corners 29">
              <a:extLst>
                <a:ext uri="{FF2B5EF4-FFF2-40B4-BE49-F238E27FC236}">
                  <a16:creationId xmlns:a16="http://schemas.microsoft.com/office/drawing/2014/main" id="{761CF475-D25E-EA1C-B4F5-8CB2E18508DB}"/>
                </a:ext>
              </a:extLst>
            </p:cNvPr>
            <p:cNvSpPr/>
            <p:nvPr/>
          </p:nvSpPr>
          <p:spPr>
            <a:xfrm>
              <a:off x="1424875" y="6982062"/>
              <a:ext cx="1657131" cy="1046562"/>
            </a:xfrm>
            <a:prstGeom prst="roundRect">
              <a:avLst>
                <a:gd name="adj" fmla="val 6082"/>
              </a:avLst>
            </a:prstGeom>
            <a:solidFill>
              <a:srgbClr val="00206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K">
                <a:solidFill>
                  <a:schemeClr val="bg1"/>
                </a:solidFill>
              </a:endParaRPr>
            </a:p>
          </p:txBody>
        </p:sp>
        <p:sp>
          <p:nvSpPr>
            <p:cNvPr id="32" name="TextBox 31">
              <a:extLst>
                <a:ext uri="{FF2B5EF4-FFF2-40B4-BE49-F238E27FC236}">
                  <a16:creationId xmlns:a16="http://schemas.microsoft.com/office/drawing/2014/main" id="{5784A6B0-8E2E-E42B-BFC9-1816DC65BA0E}"/>
                </a:ext>
              </a:extLst>
            </p:cNvPr>
            <p:cNvSpPr txBox="1"/>
            <p:nvPr/>
          </p:nvSpPr>
          <p:spPr>
            <a:xfrm>
              <a:off x="1892721" y="7070742"/>
              <a:ext cx="1016403" cy="323858"/>
            </a:xfrm>
            <a:prstGeom prst="rect">
              <a:avLst/>
            </a:prstGeom>
            <a:noFill/>
          </p:spPr>
          <p:txBody>
            <a:bodyPr wrap="square" rtlCol="0">
              <a:spAutoFit/>
            </a:bodyPr>
            <a:lstStyle/>
            <a:p>
              <a:r>
                <a:rPr lang="en-US" altLang="zh-HK" sz="600" dirty="0">
                  <a:solidFill>
                    <a:schemeClr val="bg1"/>
                  </a:solidFill>
                  <a:latin typeface="Copperplate Gothic Bold" panose="020E0705020206020404" pitchFamily="34" charset="0"/>
                </a:rPr>
                <a:t>R o y a l  H o n g  K o n g </a:t>
              </a:r>
            </a:p>
            <a:p>
              <a:r>
                <a:rPr lang="en-US" altLang="zh-HK" sz="600" dirty="0">
                  <a:solidFill>
                    <a:schemeClr val="bg1"/>
                  </a:solidFill>
                  <a:latin typeface="Copperplate Gothic Bold" panose="020E0705020206020404" pitchFamily="34" charset="0"/>
                </a:rPr>
                <a:t>Y a c h t  C l u b</a:t>
              </a:r>
            </a:p>
            <a:p>
              <a:endParaRPr lang="en-US" altLang="zh-TW" sz="400" dirty="0">
                <a:solidFill>
                  <a:schemeClr val="bg1"/>
                </a:solidFill>
                <a:latin typeface="微軟正黑體" panose="020B0604030504040204" pitchFamily="34" charset="-120"/>
                <a:ea typeface="微軟正黑體" panose="020B0604030504040204" pitchFamily="34" charset="-120"/>
              </a:endParaRPr>
            </a:p>
            <a:p>
              <a:r>
                <a:rPr lang="zh-TW" altLang="en-US" sz="600" dirty="0">
                  <a:solidFill>
                    <a:schemeClr val="bg1"/>
                  </a:solidFill>
                  <a:latin typeface="微軟正黑體" panose="020B0604030504040204" pitchFamily="34" charset="-120"/>
                  <a:ea typeface="微軟正黑體" panose="020B0604030504040204" pitchFamily="34" charset="-120"/>
                </a:rPr>
                <a:t>香 港 遊 艇 會</a:t>
              </a:r>
              <a:endParaRPr lang="zh-HK" altLang="en-US" sz="600" dirty="0">
                <a:solidFill>
                  <a:schemeClr val="bg1"/>
                </a:solidFill>
                <a:latin typeface="微軟正黑體" panose="020B0604030504040204" pitchFamily="34" charset="-120"/>
                <a:ea typeface="微軟正黑體" panose="020B0604030504040204" pitchFamily="34" charset="-120"/>
              </a:endParaRPr>
            </a:p>
          </p:txBody>
        </p:sp>
        <p:sp>
          <p:nvSpPr>
            <p:cNvPr id="33" name="TextBox 32">
              <a:extLst>
                <a:ext uri="{FF2B5EF4-FFF2-40B4-BE49-F238E27FC236}">
                  <a16:creationId xmlns:a16="http://schemas.microsoft.com/office/drawing/2014/main" id="{38D62F9D-44A5-1F63-A16E-394C48C77326}"/>
                </a:ext>
              </a:extLst>
            </p:cNvPr>
            <p:cNvSpPr txBox="1"/>
            <p:nvPr/>
          </p:nvSpPr>
          <p:spPr>
            <a:xfrm>
              <a:off x="1505886" y="7572761"/>
              <a:ext cx="825150" cy="312292"/>
            </a:xfrm>
            <a:prstGeom prst="rect">
              <a:avLst/>
            </a:prstGeom>
            <a:noFill/>
          </p:spPr>
          <p:txBody>
            <a:bodyPr wrap="square" rtlCol="0">
              <a:spAutoFit/>
            </a:bodyPr>
            <a:lstStyle/>
            <a:p>
              <a:r>
                <a:rPr lang="en-US" sz="700" dirty="0">
                  <a:solidFill>
                    <a:schemeClr val="bg1"/>
                  </a:solidFill>
                  <a:latin typeface="Microsoft JhengHei" panose="020B0604030504040204" pitchFamily="34" charset="-120"/>
                  <a:ea typeface="Microsoft JhengHei" panose="020B0604030504040204" pitchFamily="34" charset="-120"/>
                </a:rPr>
                <a:t>C1234B</a:t>
              </a:r>
            </a:p>
            <a:p>
              <a:endParaRPr lang="en-US" sz="700" dirty="0">
                <a:solidFill>
                  <a:schemeClr val="bg1"/>
                </a:solidFill>
                <a:latin typeface="Microsoft JhengHei" panose="020B0604030504040204" pitchFamily="34" charset="-120"/>
                <a:ea typeface="Microsoft JhengHei" panose="020B0604030504040204" pitchFamily="34" charset="-120"/>
              </a:endParaRPr>
            </a:p>
            <a:p>
              <a:r>
                <a:rPr lang="en-US" sz="700" dirty="0">
                  <a:solidFill>
                    <a:schemeClr val="bg1"/>
                  </a:solidFill>
                  <a:latin typeface="Microsoft JhengHei" panose="020B0604030504040204" pitchFamily="34" charset="-120"/>
                  <a:ea typeface="Microsoft JhengHei" panose="020B0604030504040204" pitchFamily="34" charset="-120"/>
                </a:rPr>
                <a:t>Chan Tai Man</a:t>
              </a:r>
            </a:p>
          </p:txBody>
        </p:sp>
        <p:sp>
          <p:nvSpPr>
            <p:cNvPr id="34" name="Rectangle: Rounded Corners 33">
              <a:extLst>
                <a:ext uri="{FF2B5EF4-FFF2-40B4-BE49-F238E27FC236}">
                  <a16:creationId xmlns:a16="http://schemas.microsoft.com/office/drawing/2014/main" id="{9B310EC8-ADA0-7D42-BD2B-01379B3EB155}"/>
                </a:ext>
              </a:extLst>
            </p:cNvPr>
            <p:cNvSpPr/>
            <p:nvPr/>
          </p:nvSpPr>
          <p:spPr>
            <a:xfrm>
              <a:off x="3423504" y="6982062"/>
              <a:ext cx="1657131" cy="1030811"/>
            </a:xfrm>
            <a:prstGeom prst="roundRect">
              <a:avLst>
                <a:gd name="adj" fmla="val 6082"/>
              </a:avLst>
            </a:prstGeom>
            <a:solidFill>
              <a:srgbClr val="00206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K">
                <a:solidFill>
                  <a:schemeClr val="bg1"/>
                </a:solidFill>
              </a:endParaRPr>
            </a:p>
          </p:txBody>
        </p:sp>
        <p:sp>
          <p:nvSpPr>
            <p:cNvPr id="35" name="Rectangle 34">
              <a:extLst>
                <a:ext uri="{FF2B5EF4-FFF2-40B4-BE49-F238E27FC236}">
                  <a16:creationId xmlns:a16="http://schemas.microsoft.com/office/drawing/2014/main" id="{CE6140ED-57E8-2464-65D6-C59D6B49215D}"/>
                </a:ext>
              </a:extLst>
            </p:cNvPr>
            <p:cNvSpPr/>
            <p:nvPr/>
          </p:nvSpPr>
          <p:spPr>
            <a:xfrm>
              <a:off x="2494330" y="7390623"/>
              <a:ext cx="388774" cy="5091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K">
                <a:solidFill>
                  <a:schemeClr val="bg1"/>
                </a:solidFill>
              </a:endParaRPr>
            </a:p>
          </p:txBody>
        </p:sp>
        <p:pic>
          <p:nvPicPr>
            <p:cNvPr id="36" name="Picture 35">
              <a:extLst>
                <a:ext uri="{FF2B5EF4-FFF2-40B4-BE49-F238E27FC236}">
                  <a16:creationId xmlns:a16="http://schemas.microsoft.com/office/drawing/2014/main" id="{0BF1F82C-6069-23AB-18FD-97AF8FDE1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483" y="7131932"/>
              <a:ext cx="414180" cy="274692"/>
            </a:xfrm>
            <a:prstGeom prst="rect">
              <a:avLst/>
            </a:prstGeom>
          </p:spPr>
        </p:pic>
        <p:pic>
          <p:nvPicPr>
            <p:cNvPr id="37" name="Graphic 36" descr="Checkmark with solid fill">
              <a:extLst>
                <a:ext uri="{FF2B5EF4-FFF2-40B4-BE49-F238E27FC236}">
                  <a16:creationId xmlns:a16="http://schemas.microsoft.com/office/drawing/2014/main" id="{04D48376-5BB0-8FDC-B677-B3806FA959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53937" y="6758541"/>
              <a:ext cx="603481" cy="603481"/>
            </a:xfrm>
            <a:prstGeom prst="rect">
              <a:avLst/>
            </a:prstGeom>
          </p:spPr>
        </p:pic>
        <p:pic>
          <p:nvPicPr>
            <p:cNvPr id="38" name="Graphic 37" descr="Checkmark with solid fill">
              <a:extLst>
                <a:ext uri="{FF2B5EF4-FFF2-40B4-BE49-F238E27FC236}">
                  <a16:creationId xmlns:a16="http://schemas.microsoft.com/office/drawing/2014/main" id="{CD57EE98-026A-C408-9ABC-A904D8E902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23263" y="6742139"/>
              <a:ext cx="603481" cy="603481"/>
            </a:xfrm>
            <a:prstGeom prst="rect">
              <a:avLst/>
            </a:prstGeom>
          </p:spPr>
        </p:pic>
        <p:sp>
          <p:nvSpPr>
            <p:cNvPr id="39" name="TextBox 38">
              <a:extLst>
                <a:ext uri="{FF2B5EF4-FFF2-40B4-BE49-F238E27FC236}">
                  <a16:creationId xmlns:a16="http://schemas.microsoft.com/office/drawing/2014/main" id="{285994FB-C23D-C5CF-979D-1E4459218074}"/>
                </a:ext>
              </a:extLst>
            </p:cNvPr>
            <p:cNvSpPr txBox="1"/>
            <p:nvPr/>
          </p:nvSpPr>
          <p:spPr>
            <a:xfrm rot="19571479">
              <a:off x="4461271" y="7407029"/>
              <a:ext cx="750646" cy="196628"/>
            </a:xfrm>
            <a:prstGeom prst="rect">
              <a:avLst/>
            </a:prstGeom>
            <a:noFill/>
          </p:spPr>
          <p:txBody>
            <a:bodyPr wrap="square" rtlCol="0">
              <a:spAutoFit/>
            </a:bodyPr>
            <a:lstStyle/>
            <a:p>
              <a:r>
                <a:rPr lang="en-HK" sz="1100" u="sng" dirty="0">
                  <a:solidFill>
                    <a:srgbClr val="C00000"/>
                  </a:solidFill>
                  <a:latin typeface="Arial" panose="020B0604020202020204" pitchFamily="34" charset="0"/>
                  <a:cs typeface="Arial" panose="020B0604020202020204" pitchFamily="34" charset="0"/>
                </a:rPr>
                <a:t>SAMPLE</a:t>
              </a:r>
            </a:p>
          </p:txBody>
        </p:sp>
        <p:sp>
          <p:nvSpPr>
            <p:cNvPr id="40" name="TextBox 39">
              <a:extLst>
                <a:ext uri="{FF2B5EF4-FFF2-40B4-BE49-F238E27FC236}">
                  <a16:creationId xmlns:a16="http://schemas.microsoft.com/office/drawing/2014/main" id="{EC1C7EA1-84BB-62C1-40A8-47132023258C}"/>
                </a:ext>
              </a:extLst>
            </p:cNvPr>
            <p:cNvSpPr txBox="1"/>
            <p:nvPr/>
          </p:nvSpPr>
          <p:spPr>
            <a:xfrm rot="19571479">
              <a:off x="2310775" y="7211737"/>
              <a:ext cx="1601369" cy="196628"/>
            </a:xfrm>
            <a:prstGeom prst="rect">
              <a:avLst/>
            </a:prstGeom>
            <a:noFill/>
          </p:spPr>
          <p:txBody>
            <a:bodyPr wrap="square" rtlCol="0">
              <a:spAutoFit/>
            </a:bodyPr>
            <a:lstStyle/>
            <a:p>
              <a:r>
                <a:rPr lang="en-HK" sz="1100" u="sng" dirty="0">
                  <a:solidFill>
                    <a:srgbClr val="C00000"/>
                  </a:solidFill>
                  <a:latin typeface="Arial" panose="020B0604020202020204" pitchFamily="34" charset="0"/>
                  <a:cs typeface="Arial" panose="020B0604020202020204" pitchFamily="34" charset="0"/>
                </a:rPr>
                <a:t>SAMPLE</a:t>
              </a:r>
            </a:p>
          </p:txBody>
        </p:sp>
        <p:sp>
          <p:nvSpPr>
            <p:cNvPr id="41" name="TextBox 40">
              <a:extLst>
                <a:ext uri="{FF2B5EF4-FFF2-40B4-BE49-F238E27FC236}">
                  <a16:creationId xmlns:a16="http://schemas.microsoft.com/office/drawing/2014/main" id="{9F7C4B89-CC6E-9CD6-6271-951E23B8133F}"/>
                </a:ext>
              </a:extLst>
            </p:cNvPr>
            <p:cNvSpPr txBox="1"/>
            <p:nvPr/>
          </p:nvSpPr>
          <p:spPr>
            <a:xfrm>
              <a:off x="3468783" y="7204390"/>
              <a:ext cx="1567155" cy="261610"/>
            </a:xfrm>
            <a:prstGeom prst="rect">
              <a:avLst/>
            </a:prstGeom>
            <a:noFill/>
          </p:spPr>
          <p:txBody>
            <a:bodyPr wrap="square" rtlCol="0">
              <a:spAutoFit/>
            </a:bodyPr>
            <a:lstStyle/>
            <a:p>
              <a:pPr algn="ctr"/>
              <a:r>
                <a:rPr lang="en-US" sz="1100" b="1" dirty="0">
                  <a:solidFill>
                    <a:schemeClr val="bg1"/>
                  </a:solidFill>
                  <a:latin typeface="Times New Roman" panose="02020603050405020304" pitchFamily="18" charset="0"/>
                  <a:cs typeface="Times New Roman" panose="02020603050405020304" pitchFamily="18" charset="0"/>
                </a:rPr>
                <a:t>Visitor’s Card</a:t>
              </a:r>
              <a:endParaRPr lang="en-HK" sz="1100" b="1" dirty="0">
                <a:solidFill>
                  <a:schemeClr val="bg1"/>
                </a:solidFill>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0806F94C-E30D-2D9D-2974-9459B39175C7}"/>
                </a:ext>
              </a:extLst>
            </p:cNvPr>
            <p:cNvSpPr txBox="1"/>
            <p:nvPr/>
          </p:nvSpPr>
          <p:spPr>
            <a:xfrm>
              <a:off x="3491353" y="7679063"/>
              <a:ext cx="760716" cy="300726"/>
            </a:xfrm>
            <a:prstGeom prst="rect">
              <a:avLst/>
            </a:prstGeom>
            <a:noFill/>
          </p:spPr>
          <p:txBody>
            <a:bodyPr wrap="square" rtlCol="0">
              <a:spAutoFit/>
            </a:bodyPr>
            <a:lstStyle/>
            <a:p>
              <a:r>
                <a:rPr lang="en-US" sz="500" dirty="0">
                  <a:solidFill>
                    <a:schemeClr val="bg1"/>
                  </a:solidFill>
                  <a:latin typeface="Times New Roman" panose="02020603050405020304" pitchFamily="18" charset="0"/>
                  <a:cs typeface="Times New Roman" panose="02020603050405020304" pitchFamily="18" charset="0"/>
                </a:rPr>
                <a:t>Royal HK Yacht Club</a:t>
              </a:r>
            </a:p>
            <a:p>
              <a:r>
                <a:rPr lang="en-US" sz="500" dirty="0">
                  <a:solidFill>
                    <a:schemeClr val="bg1"/>
                  </a:solidFill>
                  <a:latin typeface="Times New Roman" panose="02020603050405020304" pitchFamily="18" charset="0"/>
                  <a:cs typeface="Times New Roman" panose="02020603050405020304" pitchFamily="18" charset="0"/>
                </a:rPr>
                <a:t>Kellett Island</a:t>
              </a:r>
            </a:p>
            <a:p>
              <a:r>
                <a:rPr lang="en-US" sz="500" dirty="0">
                  <a:solidFill>
                    <a:schemeClr val="bg1"/>
                  </a:solidFill>
                  <a:latin typeface="Times New Roman" panose="02020603050405020304" pitchFamily="18" charset="0"/>
                  <a:cs typeface="Times New Roman" panose="02020603050405020304" pitchFamily="18" charset="0"/>
                </a:rPr>
                <a:t>Causeway Bay, HK</a:t>
              </a:r>
            </a:p>
            <a:p>
              <a:r>
                <a:rPr lang="en-US" sz="500" dirty="0">
                  <a:solidFill>
                    <a:schemeClr val="bg1"/>
                  </a:solidFill>
                  <a:latin typeface="Times New Roman" panose="02020603050405020304" pitchFamily="18" charset="0"/>
                  <a:cs typeface="Times New Roman" panose="02020603050405020304" pitchFamily="18" charset="0"/>
                </a:rPr>
                <a:t> </a:t>
              </a:r>
              <a:endParaRPr lang="en-HK" sz="500" dirty="0">
                <a:solidFill>
                  <a:schemeClr val="bg1"/>
                </a:solidFill>
                <a:latin typeface="Times New Roman" panose="02020603050405020304" pitchFamily="18" charset="0"/>
                <a:cs typeface="Times New Roman" panose="02020603050405020304" pitchFamily="18" charset="0"/>
              </a:endParaRPr>
            </a:p>
          </p:txBody>
        </p:sp>
        <p:pic>
          <p:nvPicPr>
            <p:cNvPr id="43" name="Picture 42">
              <a:extLst>
                <a:ext uri="{FF2B5EF4-FFF2-40B4-BE49-F238E27FC236}">
                  <a16:creationId xmlns:a16="http://schemas.microsoft.com/office/drawing/2014/main" id="{180B1C1E-C626-5FCC-73D8-FAD7715F2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4722" y="7573302"/>
              <a:ext cx="514948" cy="341523"/>
            </a:xfrm>
            <a:prstGeom prst="rect">
              <a:avLst/>
            </a:prstGeom>
          </p:spPr>
        </p:pic>
        <p:sp>
          <p:nvSpPr>
            <p:cNvPr id="44" name="TextBox 43">
              <a:extLst>
                <a:ext uri="{FF2B5EF4-FFF2-40B4-BE49-F238E27FC236}">
                  <a16:creationId xmlns:a16="http://schemas.microsoft.com/office/drawing/2014/main" id="{2A4189EC-910D-52A3-D715-5F5100677566}"/>
                </a:ext>
              </a:extLst>
            </p:cNvPr>
            <p:cNvSpPr txBox="1"/>
            <p:nvPr/>
          </p:nvSpPr>
          <p:spPr>
            <a:xfrm>
              <a:off x="4475533" y="7736896"/>
              <a:ext cx="760716" cy="185062"/>
            </a:xfrm>
            <a:prstGeom prst="rect">
              <a:avLst/>
            </a:prstGeom>
            <a:noFill/>
          </p:spPr>
          <p:txBody>
            <a:bodyPr wrap="square" rtlCol="0">
              <a:spAutoFit/>
            </a:bodyPr>
            <a:lstStyle/>
            <a:p>
              <a:r>
                <a:rPr lang="en-US" sz="500" dirty="0">
                  <a:solidFill>
                    <a:schemeClr val="bg1"/>
                  </a:solidFill>
                  <a:latin typeface="Times New Roman" panose="02020603050405020304" pitchFamily="18" charset="0"/>
                  <a:cs typeface="Times New Roman" panose="02020603050405020304" pitchFamily="18" charset="0"/>
                </a:rPr>
                <a:t>Tel: (852) 2832-2817</a:t>
              </a:r>
            </a:p>
            <a:p>
              <a:r>
                <a:rPr lang="en-US" sz="500" dirty="0">
                  <a:solidFill>
                    <a:schemeClr val="bg1"/>
                  </a:solidFill>
                  <a:latin typeface="Times New Roman" panose="02020603050405020304" pitchFamily="18" charset="0"/>
                  <a:cs typeface="Times New Roman" panose="02020603050405020304" pitchFamily="18" charset="0"/>
                </a:rPr>
                <a:t>Fax: (852) 2572-5399</a:t>
              </a:r>
            </a:p>
          </p:txBody>
        </p:sp>
      </p:grpSp>
    </p:spTree>
    <p:extLst>
      <p:ext uri="{BB962C8B-B14F-4D97-AF65-F5344CB8AC3E}">
        <p14:creationId xmlns:p14="http://schemas.microsoft.com/office/powerpoint/2010/main" val="2550263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b959b58-6e79-49d3-ad38-e3513a2e09bf}" enabled="0" method="" siteId="{7b959b58-6e79-49d3-ad38-e3513a2e09bf}" removed="1"/>
</clbl:labelList>
</file>

<file path=docProps/app.xml><?xml version="1.0" encoding="utf-8"?>
<Properties xmlns="http://schemas.openxmlformats.org/officeDocument/2006/extended-properties" xmlns:vt="http://schemas.openxmlformats.org/officeDocument/2006/docPropsVTypes">
  <Template>Office Theme</Template>
  <TotalTime>2462</TotalTime>
  <Words>150</Words>
  <Application>Microsoft Office PowerPoint</Application>
  <PresentationFormat>A4 Paper (210x297 mm)</PresentationFormat>
  <Paragraphs>25</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微軟正黑體</vt:lpstr>
      <vt:lpstr>微軟正黑體</vt:lpstr>
      <vt:lpstr>Aime</vt:lpstr>
      <vt:lpstr>Arial</vt:lpstr>
      <vt:lpstr>Calibri</vt:lpstr>
      <vt:lpstr>Calibri Light</vt:lpstr>
      <vt:lpstr>Copperplate Gothic Bold</vt:lpstr>
      <vt:lpstr>Montserrat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Vanessa Cheung</dc:creator>
  <cp:lastModifiedBy>Vanessa Cheung</cp:lastModifiedBy>
  <cp:revision>48</cp:revision>
  <cp:lastPrinted>2026-08-06T05:24:44Z</cp:lastPrinted>
  <dcterms:created xsi:type="dcterms:W3CDTF">2022-02-11T09:25:49Z</dcterms:created>
  <dcterms:modified xsi:type="dcterms:W3CDTF">2026-10-08T06:14:07Z</dcterms:modified>
</cp:coreProperties>
</file>